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1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06" y="255233"/>
            <a:ext cx="3173767" cy="317376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58806" y="3480044"/>
            <a:ext cx="317376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/>
              <a:t>手指轻弹，一股黄沙自指间飞散而出，弥漫整个战场，视野顿时模糊不清。</a:t>
            </a:r>
            <a:endParaRPr lang="zh-CN" altLang="en-US" sz="16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913" y="255232"/>
            <a:ext cx="3173767" cy="317376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912" y="3513336"/>
            <a:ext cx="3173767" cy="317376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8459679" y="1859338"/>
            <a:ext cx="129392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北方食人妖身形如幽影般闪动，手中刀光闪烁，施展出一招“幽影斩”，刀锋犹如利刃划破黑暗，直劈向勇士</a:t>
            </a:r>
            <a:endParaRPr lang="zh-CN" altLang="en-US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15a34995-86c6-4487-ba36-8131c425567d"/>
  <p:tag name="COMMONDATA" val="eyJoZGlkIjoiZmYxZDk3NzBiN2M5Njk4ZDdiNWZmN2UzZGI0OWU1ZjM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</Words>
  <Application>WPS 演示</Application>
  <PresentationFormat>宽屏</PresentationFormat>
  <Paragraphs>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</vt:lpstr>
      <vt:lpstr>宋体</vt:lpstr>
      <vt:lpstr>Wingdings</vt:lpstr>
      <vt:lpstr>等线</vt:lpstr>
      <vt:lpstr>微软雅黑</vt:lpstr>
      <vt:lpstr>Arial Unicode MS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米 唯实</dc:creator>
  <cp:lastModifiedBy>2022214569</cp:lastModifiedBy>
  <cp:revision>7</cp:revision>
  <dcterms:created xsi:type="dcterms:W3CDTF">2023-10-14T01:36:00Z</dcterms:created>
  <dcterms:modified xsi:type="dcterms:W3CDTF">2023-10-14T02:15:49Z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B9FD8316077F4D678754375CE2DEA442</vt:lpwstr>
  </property>
  <property fmtid="{D5CDD505-2E9C-101B-9397-08002B2CF9AE}" pid="3" name="KSOProductBuildVer">
    <vt:lpwstr>2052-11.1.0.12763</vt:lpwstr>
  </property>
</Properties>
</file>

<file path=docProps/thumbnail.jpeg>
</file>